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92" r:id="rId14"/>
    <p:sldId id="2079" r:id="rId15"/>
    <p:sldId id="2080" r:id="rId16"/>
    <p:sldId id="2081" r:id="rId17"/>
    <p:sldId id="2082" r:id="rId18"/>
    <p:sldId id="2095" r:id="rId19"/>
    <p:sldId id="2094" r:id="rId20"/>
    <p:sldId id="2087" r:id="rId21"/>
    <p:sldId id="2083" r:id="rId22"/>
    <p:sldId id="2084" r:id="rId23"/>
    <p:sldId id="2085" r:id="rId24"/>
    <p:sldId id="2086" r:id="rId25"/>
    <p:sldId id="2090" r:id="rId26"/>
    <p:sldId id="2089" r:id="rId27"/>
    <p:sldId id="2074" r:id="rId28"/>
    <p:sldId id="2075" r:id="rId29"/>
    <p:sldId id="2076" r:id="rId30"/>
    <p:sldId id="2077" r:id="rId31"/>
    <p:sldId id="2046" r:id="rId3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8" d="100"/>
          <a:sy n="58" d="100"/>
        </p:scale>
        <p:origin x="-150" y="-78"/>
      </p:cViewPr>
      <p:guideLst>
        <p:guide orient="horz" pos="8136"/>
        <p:guide orient="horz" pos="487"/>
        <p:guide orient="horz" pos="2007"/>
        <p:guide orient="horz" pos="772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</a:t>
            </a:r>
            <a:r>
              <a:rPr lang="ko-KR" altLang="en-US" sz="5400" smtClean="0">
                <a:solidFill>
                  <a:schemeClr val="tx2"/>
                </a:solidFill>
              </a:rPr>
              <a:t>가능하다</a:t>
            </a:r>
            <a:r>
              <a:rPr lang="en-US" altLang="ko-KR" sz="5400" smtClean="0">
                <a:solidFill>
                  <a:schemeClr val="tx2"/>
                </a:solidFill>
              </a:rPr>
              <a:t>.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이동</a:t>
            </a:r>
            <a:endParaRPr lang="en-US" altLang="ko-KR" sz="5700" dirty="0"/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검색 기능</a:t>
            </a:r>
            <a:endParaRPr lang="en-US" altLang="ko-KR" sz="5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518608" y="2372287"/>
            <a:ext cx="11467070" cy="113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57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5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조회수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추천 기능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558181" y="3200403"/>
            <a:ext cx="11478126" cy="102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800" dirty="0">
                <a:solidFill>
                  <a:schemeClr val="tx2"/>
                </a:solidFill>
              </a:rPr>
              <a:t>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등록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595563" y="2667000"/>
            <a:ext cx="11369842" cy="10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3" y="2061557"/>
            <a:ext cx="11160000" cy="111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,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7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43" y="1014166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등록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7"/>
            <a:ext cx="11272057" cy="1112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9" y="1014166"/>
            <a:ext cx="11272057" cy="1112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비밀번호는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&amp;</a:t>
            </a:r>
            <a:r>
              <a:rPr lang="ko-KR" altLang="en-US" sz="41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방명록 바로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- </a:t>
            </a:r>
            <a:r>
              <a:rPr lang="ko-KR" altLang="en-US" sz="41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방명록 등록시 입력했던 비밀번호를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-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1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  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100" dirty="0">
                <a:solidFill>
                  <a:schemeClr val="tx2"/>
                </a:solidFill>
              </a:rPr>
              <a:t>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0" y="1363724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8" y="1014166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71699"/>
            <a:ext cx="22879891" cy="11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28858</TotalTime>
  <Words>918</Words>
  <Application>Microsoft Office PowerPoint</Application>
  <PresentationFormat>사용자 지정</PresentationFormat>
  <Paragraphs>265</Paragraphs>
  <Slides>31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user</cp:lastModifiedBy>
  <cp:revision>5755</cp:revision>
  <dcterms:created xsi:type="dcterms:W3CDTF">2014-11-12T21:47:38Z</dcterms:created>
  <dcterms:modified xsi:type="dcterms:W3CDTF">2018-12-24T01:38:37Z</dcterms:modified>
</cp:coreProperties>
</file>